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8" d="100"/>
          <a:sy n="98" d="100"/>
        </p:scale>
        <p:origin x="-576" y="5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7E4E7A33-B6A2-4F28-B8D3-8C0225CDEBE8}" type="datetimeFigureOut">
              <a:rPr lang="es-MX" smtClean="0"/>
              <a:t>07/04/2015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B5ED91E-5D4E-477A-861C-E7A49D2F3BFC}" type="slidenum">
              <a:rPr lang="es-MX" smtClean="0"/>
              <a:t>‹Nº›</a:t>
            </a:fld>
            <a:endParaRPr lang="es-MX"/>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E4E7A33-B6A2-4F28-B8D3-8C0225CDEBE8}" type="datetimeFigureOut">
              <a:rPr lang="es-MX" smtClean="0"/>
              <a:t>07/04/2015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B5ED91E-5D4E-477A-861C-E7A49D2F3BFC}" type="slidenum">
              <a:rPr lang="es-MX" smtClean="0"/>
              <a:t>‹Nº›</a:t>
            </a:fld>
            <a:endParaRPr lang="es-MX"/>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E4E7A33-B6A2-4F28-B8D3-8C0225CDEBE8}" type="datetimeFigureOut">
              <a:rPr lang="es-MX" smtClean="0"/>
              <a:t>07/04/2015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B5ED91E-5D4E-477A-861C-E7A49D2F3BFC}" type="slidenum">
              <a:rPr lang="es-MX" smtClean="0"/>
              <a:t>‹Nº›</a:t>
            </a:fld>
            <a:endParaRPr lang="es-MX"/>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E4E7A33-B6A2-4F28-B8D3-8C0225CDEBE8}" type="datetimeFigureOut">
              <a:rPr lang="es-MX" smtClean="0"/>
              <a:t>07/04/2015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B5ED91E-5D4E-477A-861C-E7A49D2F3BFC}" type="slidenum">
              <a:rPr lang="es-MX" smtClean="0"/>
              <a:t>‹Nº›</a:t>
            </a:fld>
            <a:endParaRPr lang="es-MX"/>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E4E7A33-B6A2-4F28-B8D3-8C0225CDEBE8}" type="datetimeFigureOut">
              <a:rPr lang="es-MX" smtClean="0"/>
              <a:t>07/04/2015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B5ED91E-5D4E-477A-861C-E7A49D2F3BFC}" type="slidenum">
              <a:rPr lang="es-MX" smtClean="0"/>
              <a:t>‹Nº›</a:t>
            </a:fld>
            <a:endParaRPr lang="es-MX"/>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E4E7A33-B6A2-4F28-B8D3-8C0225CDEBE8}" type="datetimeFigureOut">
              <a:rPr lang="es-MX" smtClean="0"/>
              <a:t>07/04/2015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2B5ED91E-5D4E-477A-861C-E7A49D2F3BFC}" type="slidenum">
              <a:rPr lang="es-MX" smtClean="0"/>
              <a:t>‹Nº›</a:t>
            </a:fld>
            <a:endParaRPr lang="es-MX"/>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s-ES" smtClean="0"/>
              <a:t>Haga clic para modificar el estilo de texto del patrón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7E4E7A33-B6A2-4F28-B8D3-8C0225CDEBE8}" type="datetimeFigureOut">
              <a:rPr lang="es-MX" smtClean="0"/>
              <a:t>07/04/2015</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2B5ED91E-5D4E-477A-861C-E7A49D2F3BFC}" type="slidenum">
              <a:rPr lang="es-MX" smtClean="0"/>
              <a:t>‹Nº›</a:t>
            </a:fld>
            <a:endParaRPr lang="es-MX"/>
          </a:p>
        </p:txBody>
      </p:sp>
      <p:sp>
        <p:nvSpPr>
          <p:cNvPr id="10" name="Title 9"/>
          <p:cNvSpPr>
            <a:spLocks noGrp="1"/>
          </p:cNvSpPr>
          <p:nvPr>
            <p:ph type="title"/>
          </p:nvPr>
        </p:nvSpPr>
        <p:spPr/>
        <p:txBody>
          <a:body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E4E7A33-B6A2-4F28-B8D3-8C0225CDEBE8}" type="datetimeFigureOut">
              <a:rPr lang="es-MX" smtClean="0"/>
              <a:t>07/04/2015</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2B5ED91E-5D4E-477A-861C-E7A49D2F3BFC}" type="slidenum">
              <a:rPr lang="es-MX" smtClean="0"/>
              <a:t>‹Nº›</a:t>
            </a:fld>
            <a:endParaRPr lang="es-MX"/>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4E7A33-B6A2-4F28-B8D3-8C0225CDEBE8}" type="datetimeFigureOut">
              <a:rPr lang="es-MX" smtClean="0"/>
              <a:t>07/04/2015</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2B5ED91E-5D4E-477A-861C-E7A49D2F3BFC}" type="slidenum">
              <a:rPr lang="es-MX" smtClean="0"/>
              <a:t>‹Nº›</a:t>
            </a:fld>
            <a:endParaRPr lang="es-MX"/>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E4E7A33-B6A2-4F28-B8D3-8C0225CDEBE8}" type="datetimeFigureOut">
              <a:rPr lang="es-MX" smtClean="0"/>
              <a:t>07/04/2015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2B5ED91E-5D4E-477A-861C-E7A49D2F3BFC}" type="slidenum">
              <a:rPr lang="es-MX" smtClean="0"/>
              <a:t>‹Nº›</a:t>
            </a:fld>
            <a:endParaRPr lang="es-MX"/>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E4E7A33-B6A2-4F28-B8D3-8C0225CDEBE8}" type="datetimeFigureOut">
              <a:rPr lang="es-MX" smtClean="0"/>
              <a:t>07/04/2015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2B5ED91E-5D4E-477A-861C-E7A49D2F3BFC}" type="slidenum">
              <a:rPr lang="es-MX" smtClean="0"/>
              <a:t>‹Nº›</a:t>
            </a:fld>
            <a:endParaRPr lang="es-MX"/>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7E4E7A33-B6A2-4F28-B8D3-8C0225CDEBE8}" type="datetimeFigureOut">
              <a:rPr lang="es-MX" smtClean="0"/>
              <a:t>07/04/2015</a:t>
            </a:fld>
            <a:endParaRPr lang="es-MX"/>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s-MX"/>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2B5ED91E-5D4E-477A-861C-E7A49D2F3BFC}"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a:xfrm>
            <a:off x="539552" y="2636912"/>
            <a:ext cx="8229600" cy="1143000"/>
          </a:xfrm>
        </p:spPr>
        <p:txBody>
          <a:bodyPr>
            <a:noAutofit/>
          </a:bodyPr>
          <a:lstStyle/>
          <a:p>
            <a:r>
              <a:rPr lang="es-MX" sz="9600" dirty="0" smtClean="0">
                <a:solidFill>
                  <a:srgbClr val="FF0000"/>
                </a:solidFill>
              </a:rPr>
              <a:t>C</a:t>
            </a:r>
            <a:r>
              <a:rPr lang="es-MX" sz="9600" dirty="0" smtClean="0">
                <a:solidFill>
                  <a:srgbClr val="92D050"/>
                </a:solidFill>
              </a:rPr>
              <a:t>a</a:t>
            </a:r>
            <a:r>
              <a:rPr lang="es-MX" sz="9600" dirty="0" smtClean="0">
                <a:solidFill>
                  <a:schemeClr val="accent4">
                    <a:lumMod val="75000"/>
                  </a:schemeClr>
                </a:solidFill>
              </a:rPr>
              <a:t>r</a:t>
            </a:r>
            <a:r>
              <a:rPr lang="es-MX" sz="9600" dirty="0" smtClean="0">
                <a:solidFill>
                  <a:srgbClr val="92D050"/>
                </a:solidFill>
              </a:rPr>
              <a:t>l</a:t>
            </a:r>
            <a:r>
              <a:rPr lang="es-MX" sz="9600" dirty="0" smtClean="0">
                <a:solidFill>
                  <a:schemeClr val="accent4">
                    <a:lumMod val="50000"/>
                  </a:schemeClr>
                </a:solidFill>
              </a:rPr>
              <a:t>o</a:t>
            </a:r>
            <a:r>
              <a:rPr lang="es-MX" sz="9600" dirty="0" smtClean="0">
                <a:solidFill>
                  <a:srgbClr val="FF0000"/>
                </a:solidFill>
              </a:rPr>
              <a:t>s</a:t>
            </a:r>
            <a:r>
              <a:rPr lang="es-MX" sz="9600" dirty="0" smtClean="0"/>
              <a:t> </a:t>
            </a:r>
            <a:r>
              <a:rPr lang="es-MX" sz="9600" dirty="0" smtClean="0">
                <a:solidFill>
                  <a:schemeClr val="accent4">
                    <a:lumMod val="50000"/>
                  </a:schemeClr>
                </a:solidFill>
              </a:rPr>
              <a:t>y</a:t>
            </a:r>
            <a:r>
              <a:rPr lang="es-MX" sz="9600" dirty="0" smtClean="0"/>
              <a:t> </a:t>
            </a:r>
            <a:r>
              <a:rPr lang="es-MX" sz="9600" dirty="0" smtClean="0">
                <a:solidFill>
                  <a:srgbClr val="FF0000"/>
                </a:solidFill>
              </a:rPr>
              <a:t>e</a:t>
            </a:r>
            <a:r>
              <a:rPr lang="es-MX" sz="9600" dirty="0" smtClean="0">
                <a:solidFill>
                  <a:schemeClr val="accent4">
                    <a:lumMod val="75000"/>
                  </a:schemeClr>
                </a:solidFill>
              </a:rPr>
              <a:t>l</a:t>
            </a:r>
            <a:r>
              <a:rPr lang="es-MX" sz="9600" dirty="0" smtClean="0"/>
              <a:t> </a:t>
            </a:r>
            <a:r>
              <a:rPr lang="es-MX" sz="9600" dirty="0" smtClean="0">
                <a:solidFill>
                  <a:srgbClr val="FF0000"/>
                </a:solidFill>
              </a:rPr>
              <a:t>g</a:t>
            </a:r>
            <a:r>
              <a:rPr lang="es-MX" sz="9600" dirty="0" smtClean="0">
                <a:solidFill>
                  <a:schemeClr val="accent4">
                    <a:lumMod val="50000"/>
                  </a:schemeClr>
                </a:solidFill>
              </a:rPr>
              <a:t>r</a:t>
            </a:r>
            <a:r>
              <a:rPr lang="es-MX" sz="9600" dirty="0" smtClean="0">
                <a:solidFill>
                  <a:srgbClr val="FF0000"/>
                </a:solidFill>
              </a:rPr>
              <a:t>a</a:t>
            </a:r>
            <a:r>
              <a:rPr lang="es-MX" sz="9600" dirty="0" smtClean="0">
                <a:solidFill>
                  <a:schemeClr val="accent4">
                    <a:lumMod val="50000"/>
                  </a:schemeClr>
                </a:solidFill>
              </a:rPr>
              <a:t>n</a:t>
            </a:r>
            <a:r>
              <a:rPr lang="es-MX" sz="9600" dirty="0" smtClean="0"/>
              <a:t> </a:t>
            </a:r>
            <a:r>
              <a:rPr lang="es-MX" sz="9600" dirty="0" smtClean="0">
                <a:solidFill>
                  <a:srgbClr val="92D050"/>
                </a:solidFill>
              </a:rPr>
              <a:t>e</a:t>
            </a:r>
            <a:r>
              <a:rPr lang="es-MX" sz="9600" dirty="0" smtClean="0">
                <a:solidFill>
                  <a:schemeClr val="accent4">
                    <a:lumMod val="75000"/>
                  </a:schemeClr>
                </a:solidFill>
              </a:rPr>
              <a:t>s</a:t>
            </a:r>
            <a:r>
              <a:rPr lang="es-MX" sz="9600" dirty="0" smtClean="0">
                <a:solidFill>
                  <a:srgbClr val="FF0000"/>
                </a:solidFill>
              </a:rPr>
              <a:t>c</a:t>
            </a:r>
            <a:r>
              <a:rPr lang="es-MX" sz="9600" dirty="0" smtClean="0">
                <a:solidFill>
                  <a:srgbClr val="92D050"/>
                </a:solidFill>
              </a:rPr>
              <a:t>a</a:t>
            </a:r>
            <a:r>
              <a:rPr lang="es-MX" sz="9600" dirty="0" smtClean="0">
                <a:solidFill>
                  <a:schemeClr val="accent4">
                    <a:lumMod val="75000"/>
                  </a:schemeClr>
                </a:solidFill>
              </a:rPr>
              <a:t>p</a:t>
            </a:r>
            <a:r>
              <a:rPr lang="es-MX" sz="9600" dirty="0" smtClean="0">
                <a:solidFill>
                  <a:srgbClr val="FF0000"/>
                </a:solidFill>
              </a:rPr>
              <a:t>e.</a:t>
            </a:r>
            <a:endParaRPr lang="es-MX" sz="9600" dirty="0">
              <a:solidFill>
                <a:srgbClr val="FF0000"/>
              </a:solidFill>
            </a:endParaRPr>
          </a:p>
        </p:txBody>
      </p:sp>
    </p:spTree>
    <p:extLst>
      <p:ext uri="{BB962C8B-B14F-4D97-AF65-F5344CB8AC3E}">
        <p14:creationId xmlns:p14="http://schemas.microsoft.com/office/powerpoint/2010/main" val="2860991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8040885"/>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a:bodyPr>
          <a:lstStyle/>
          <a:p>
            <a:pPr marL="0" indent="0">
              <a:buNone/>
            </a:pPr>
            <a:r>
              <a:rPr lang="es-MX" dirty="0" smtClean="0"/>
              <a:t>Este libro habla sobre la vida triste y dura de un niño llamado Carlos, el tenia  una familia horrible que no lo quería.</a:t>
            </a:r>
          </a:p>
          <a:p>
            <a:pPr marL="0" indent="0">
              <a:buNone/>
            </a:pPr>
            <a:r>
              <a:rPr lang="es-MX" dirty="0" smtClean="0"/>
              <a:t>Carlos tenía 7 años de edad y vivía con su hermano, Max, que tenia 11 años de edad y con sus padres que eran viejísimos.</a:t>
            </a:r>
          </a:p>
          <a:p>
            <a:pPr marL="0" indent="0">
              <a:buNone/>
            </a:pPr>
            <a:r>
              <a:rPr lang="es-MX" dirty="0" smtClean="0"/>
              <a:t>Carlos siempre le contaba a su mejor amigo, Pablo, que sus padres querían más a Max que a el.</a:t>
            </a:r>
          </a:p>
        </p:txBody>
      </p:sp>
    </p:spTree>
    <p:extLst>
      <p:ext uri="{BB962C8B-B14F-4D97-AF65-F5344CB8AC3E}">
        <p14:creationId xmlns:p14="http://schemas.microsoft.com/office/powerpoint/2010/main" val="809106540"/>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sz="quarter" idx="13"/>
          </p:nvPr>
        </p:nvSpPr>
        <p:spPr>
          <a:xfrm>
            <a:off x="457200" y="260648"/>
            <a:ext cx="8229600" cy="5865515"/>
          </a:xfrm>
        </p:spPr>
        <p:txBody>
          <a:bodyPr>
            <a:normAutofit/>
          </a:bodyPr>
          <a:lstStyle/>
          <a:p>
            <a:pPr marL="0" indent="0">
              <a:buNone/>
            </a:pPr>
            <a:r>
              <a:rPr lang="es-MX" dirty="0" smtClean="0"/>
              <a:t>Todo comenzó una tarde soleada, durante las vacaciones de verano. Carlos estaba en el jardín de la casa de Pablo, ellos vivía en la misma calle.</a:t>
            </a:r>
          </a:p>
          <a:p>
            <a:pPr marL="0" indent="0">
              <a:buNone/>
            </a:pPr>
            <a:r>
              <a:rPr lang="es-MX" dirty="0" smtClean="0"/>
              <a:t>Era un buen momento para que Carlos se quejara de todos los problemas de su casa, Carlos le decía a Pablo que sus padres querían mas a Max que a el porque siempre se reían de sus bromas y le ponían atención a todo lo que les decía pero con Carlos era diferente ya que siempre que Carlos les contaba algo ellos siempre decían «Carlos, ése es un tema del que nadie quiere oír hablar durante la cena»</a:t>
            </a:r>
          </a:p>
        </p:txBody>
      </p:sp>
    </p:spTree>
    <p:extLst>
      <p:ext uri="{BB962C8B-B14F-4D97-AF65-F5344CB8AC3E}">
        <p14:creationId xmlns:p14="http://schemas.microsoft.com/office/powerpoint/2010/main" val="150368783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16632"/>
            <a:ext cx="8229600" cy="6009531"/>
          </a:xfrm>
        </p:spPr>
        <p:txBody>
          <a:bodyPr>
            <a:normAutofit/>
          </a:bodyPr>
          <a:lstStyle/>
          <a:p>
            <a:pPr marL="0" indent="0">
              <a:buNone/>
            </a:pPr>
            <a:r>
              <a:rPr lang="es-MX" dirty="0" smtClean="0"/>
              <a:t>Y que su madre siempre que el entraba a su cuarto ella comenzaba a rezongar diciéndole que iba a ensuciar si daba un paso más y luego ella se ponía a darle un sermón de que no debe interrumpir a las personas cuando hablan pero el problema era que Carlos nunca hablaba cuando ella lo regañaba porque gritaba demasiado y pues no lo escuchaba.</a:t>
            </a:r>
          </a:p>
          <a:p>
            <a:pPr marL="0" indent="0">
              <a:buNone/>
            </a:pPr>
            <a:r>
              <a:rPr lang="es-MX" dirty="0" smtClean="0"/>
              <a:t>Carlos y Pablo comparaban la forma de ser de su familia y pues Pablo le ofrecía su amistad y pues lo que el necesitara(material), pero Carlos no lo </a:t>
            </a:r>
            <a:r>
              <a:rPr lang="es-MX" dirty="0" err="1" smtClean="0"/>
              <a:t>agredecía</a:t>
            </a:r>
            <a:r>
              <a:rPr lang="es-MX" dirty="0" smtClean="0"/>
              <a:t> muy feliz que digamos.</a:t>
            </a:r>
          </a:p>
          <a:p>
            <a:pPr marL="0" indent="0">
              <a:buNone/>
            </a:pPr>
            <a:r>
              <a:rPr lang="es-MX" dirty="0" smtClean="0"/>
              <a:t>Pablo siempre le decía que pronto iba a crecer y así iba a poder dejar esa horrible familia.</a:t>
            </a:r>
          </a:p>
        </p:txBody>
      </p:sp>
    </p:spTree>
    <p:extLst>
      <p:ext uri="{BB962C8B-B14F-4D97-AF65-F5344CB8AC3E}">
        <p14:creationId xmlns:p14="http://schemas.microsoft.com/office/powerpoint/2010/main" val="202377952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404664"/>
            <a:ext cx="8229600" cy="5721499"/>
          </a:xfrm>
        </p:spPr>
        <p:txBody>
          <a:bodyPr>
            <a:normAutofit/>
          </a:bodyPr>
          <a:lstStyle/>
          <a:p>
            <a:pPr marL="0" indent="0">
              <a:buNone/>
            </a:pPr>
            <a:r>
              <a:rPr lang="es-MX" dirty="0" smtClean="0"/>
              <a:t>Paso tiempo y Carlos cada vez era mas infeliz en casa de sus padres así que recordó aquella platica con Pablo esa de irse de su casa, pensó que escapar de su casa sería una buena lección para todos. Esta pareció la mejor idea así que comenzó a empacar.</a:t>
            </a:r>
          </a:p>
          <a:p>
            <a:pPr marL="0" indent="0">
              <a:buNone/>
            </a:pPr>
            <a:r>
              <a:rPr lang="es-MX" dirty="0" smtClean="0"/>
              <a:t>Termino de empacar y muy seguro de querer irse bajo muy despacio las escaleras de su casa y paso la cocina muy sigilosamente para que familia no se diera cuenta pero ya estando a fuera le pareció muy mal irse sin que nadie se diera cuenta así que se metió de nuevo a su casa y grito «ME VOY DE LA  CASA» y luego dio un portazo muy fuerte que el último ruido que escucho fue de un vidrio roto.</a:t>
            </a:r>
          </a:p>
          <a:p>
            <a:pPr marL="0" indent="0">
              <a:buNone/>
            </a:pPr>
            <a:endParaRPr lang="es-MX" dirty="0" smtClean="0"/>
          </a:p>
          <a:p>
            <a:pPr marL="0" indent="0">
              <a:buNone/>
            </a:pPr>
            <a:endParaRPr lang="es-MX" dirty="0"/>
          </a:p>
        </p:txBody>
      </p:sp>
    </p:spTree>
    <p:extLst>
      <p:ext uri="{BB962C8B-B14F-4D97-AF65-F5344CB8AC3E}">
        <p14:creationId xmlns:p14="http://schemas.microsoft.com/office/powerpoint/2010/main" val="3403032473"/>
      </p:ext>
    </p:extLst>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548680"/>
            <a:ext cx="8229600" cy="5577483"/>
          </a:xfrm>
        </p:spPr>
        <p:txBody>
          <a:bodyPr>
            <a:normAutofit/>
          </a:bodyPr>
          <a:lstStyle/>
          <a:p>
            <a:pPr marL="0" indent="0">
              <a:buNone/>
            </a:pPr>
            <a:r>
              <a:rPr lang="es-MX" dirty="0" smtClean="0"/>
              <a:t>Carlos no volteo, caminó con paso seguro por el sendero de su jardín y se dio vuelta en la esquina y entonces se dio cuenta de que toda la gente lo veía y pues decidió hacer un escondite atrás del jardín de sub casa y pues ahí escuchaba todo y llego a escuchar una platica de se madre con Pablo el toco la puerta preguntando por Carlos y al tocar se dio cuenta de que su vidrio estaba roto así que le dijo a la señora, ella contesto así….. «FUE PABLO», Pablo le dijo a su madre de Carlos que donde se encontraba y ella contesto que se había ido de la casa tal vez a buscar un tesoro o algo por el estilo.</a:t>
            </a:r>
          </a:p>
          <a:p>
            <a:pPr marL="0" indent="0">
              <a:buNone/>
            </a:pPr>
            <a:endParaRPr lang="es-MX" dirty="0" smtClean="0"/>
          </a:p>
        </p:txBody>
      </p:sp>
    </p:spTree>
    <p:extLst>
      <p:ext uri="{BB962C8B-B14F-4D97-AF65-F5344CB8AC3E}">
        <p14:creationId xmlns:p14="http://schemas.microsoft.com/office/powerpoint/2010/main" val="898673680"/>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404664"/>
            <a:ext cx="8229600" cy="5721499"/>
          </a:xfrm>
        </p:spPr>
        <p:txBody>
          <a:bodyPr/>
          <a:lstStyle/>
          <a:p>
            <a:pPr marL="0" indent="0">
              <a:buNone/>
            </a:pPr>
            <a:r>
              <a:rPr lang="es-MX" dirty="0" smtClean="0"/>
              <a:t>Paso mucho tiempo viviendo atrás y para obtener sus cosas Pablo entro por ellas a casa de su madre de Carlos y ahí vivió Carlos feliz y solo.</a:t>
            </a:r>
            <a:endParaRPr lang="es-MX" dirty="0"/>
          </a:p>
        </p:txBody>
      </p:sp>
    </p:spTree>
    <p:extLst>
      <p:ext uri="{BB962C8B-B14F-4D97-AF65-F5344CB8AC3E}">
        <p14:creationId xmlns:p14="http://schemas.microsoft.com/office/powerpoint/2010/main" val="329458596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Transmisión de listas">
  <a:themeElements>
    <a:clrScheme name="Transmisión de listas">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Transmisión de listas">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ransmisión de listas">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125</TotalTime>
  <Words>606</Words>
  <Application>Microsoft Office PowerPoint</Application>
  <PresentationFormat>Presentación en pantalla (4:3)</PresentationFormat>
  <Paragraphs>13</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Transmisión de listas</vt:lpstr>
      <vt:lpstr>Carlos y el gran escape.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Luffi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Carlos y el gran escape.</dc:title>
  <dc:creator>Luffi</dc:creator>
  <cp:lastModifiedBy>Luffi</cp:lastModifiedBy>
  <cp:revision>10</cp:revision>
  <dcterms:created xsi:type="dcterms:W3CDTF">2015-04-07T21:02:16Z</dcterms:created>
  <dcterms:modified xsi:type="dcterms:W3CDTF">2015-04-07T23:07:27Z</dcterms:modified>
</cp:coreProperties>
</file>